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Hyvän mielen pelit ry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390810"/>
          </a:xfrm>
        </p:spPr>
        <p:txBody>
          <a:bodyPr>
            <a:normAutofit/>
          </a:bodyPr>
          <a:lstStyle/>
          <a:p>
            <a:r>
              <a:rPr lang="fi-FI" dirty="0" smtClean="0"/>
              <a:t>Innovatiivista kuntoutusta mielenterveyskuntoutujille IT- ja media-alan parissa</a:t>
            </a:r>
          </a:p>
          <a:p>
            <a:r>
              <a:rPr lang="fi-FI" dirty="0" smtClean="0"/>
              <a:t>Tommi Gustafsson, hallituksen puheenjohtaja</a:t>
            </a:r>
          </a:p>
          <a:p>
            <a:r>
              <a:rPr lang="fi-FI" dirty="0" smtClean="0"/>
              <a:t>8.5.2017 Helsingin klubitalolla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40" y="482525"/>
            <a:ext cx="1801372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Tarjoaa kuntouttavaa ja työhön valmentavaa toimintaa mielenterveyskuntoutujille IT- ja media-alan parissa </a:t>
            </a:r>
          </a:p>
          <a:p>
            <a:r>
              <a:rPr lang="fi-FI" dirty="0" smtClean="0"/>
              <a:t>Perustettu 2015</a:t>
            </a:r>
          </a:p>
          <a:p>
            <a:r>
              <a:rPr lang="fi-FI" dirty="0" smtClean="0"/>
              <a:t>Kotipaikka Helsinki</a:t>
            </a:r>
          </a:p>
          <a:p>
            <a:r>
              <a:rPr lang="fi-FI" dirty="0" smtClean="0"/>
              <a:t>Mielenterveyden keskusliiton jäsenyhdistys</a:t>
            </a:r>
          </a:p>
          <a:p>
            <a:r>
              <a:rPr lang="fi-FI" dirty="0" smtClean="0"/>
              <a:t>Tukilinja-lehden Vuoden Toimija 2016 –palkinto</a:t>
            </a:r>
          </a:p>
          <a:p>
            <a:r>
              <a:rPr lang="fi-FI" dirty="0" smtClean="0"/>
              <a:t>Tilat yhteistyönä Granin lähiapu ry:n kautta</a:t>
            </a:r>
          </a:p>
          <a:p>
            <a:endParaRPr lang="fi-FI" dirty="0"/>
          </a:p>
        </p:txBody>
      </p:sp>
      <p:pic>
        <p:nvPicPr>
          <p:cNvPr id="4" name="Content Placeholder 3" descr="Log in | Sign Up Upload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510" y="444667"/>
            <a:ext cx="2080118" cy="237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Toiminta-ajatus</a:t>
            </a:r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Kuntoutuminen mielekkäissä ja luovissa IT- ja media-alan harjoitteluhankkeissa</a:t>
            </a:r>
          </a:p>
          <a:p>
            <a:r>
              <a:rPr lang="fi-FI" dirty="0" smtClean="0"/>
              <a:t>Osallistuminen</a:t>
            </a:r>
          </a:p>
          <a:p>
            <a:pPr lvl="1"/>
            <a:r>
              <a:rPr lang="fi-FI" dirty="0" smtClean="0"/>
              <a:t>Jatkuva-aikainen: Työharjoittelu, työhönvalmennus ja työkokeilu</a:t>
            </a:r>
          </a:p>
          <a:p>
            <a:pPr lvl="1"/>
            <a:r>
              <a:rPr lang="fi-FI" dirty="0" smtClean="0"/>
              <a:t>Satunnainen: Omien voimien mukaan</a:t>
            </a:r>
          </a:p>
          <a:p>
            <a:r>
              <a:rPr lang="fi-FI" dirty="0" smtClean="0"/>
              <a:t>Tuottaa taitoja, joista on kysyntää nykypäivän digitalisoituvassa työelämässä</a:t>
            </a:r>
          </a:p>
          <a:p>
            <a:r>
              <a:rPr lang="fi-FI" dirty="0" smtClean="0"/>
              <a:t>Parhaimmillaan toimii myös taideterapian kaltaisena kuntoutustoimintana</a:t>
            </a:r>
          </a:p>
          <a:p>
            <a:pPr lvl="1"/>
            <a:endParaRPr lang="fi-FI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869" y="251004"/>
            <a:ext cx="2452956" cy="246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sisältö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IT- ja media-alan koulutus harjoitteluhankkeissa</a:t>
            </a:r>
          </a:p>
          <a:p>
            <a:r>
              <a:rPr lang="fi-FI" dirty="0" smtClean="0"/>
              <a:t>Valmiit hankkeet</a:t>
            </a:r>
          </a:p>
          <a:p>
            <a:pPr lvl="1"/>
            <a:r>
              <a:rPr lang="fi-FI" dirty="0" smtClean="0"/>
              <a:t>Dwarfcampaign.com-websivusto (2016)</a:t>
            </a:r>
            <a:endParaRPr lang="fi-FI" dirty="0"/>
          </a:p>
          <a:p>
            <a:r>
              <a:rPr lang="fi-FI" dirty="0" smtClean="0"/>
              <a:t>Käynnissä olevat hankkeet</a:t>
            </a:r>
          </a:p>
          <a:p>
            <a:pPr lvl="1"/>
            <a:r>
              <a:rPr lang="fi-FI" dirty="0" err="1" smtClean="0"/>
              <a:t>Dwarf</a:t>
            </a:r>
            <a:r>
              <a:rPr lang="fi-FI" dirty="0" smtClean="0"/>
              <a:t> </a:t>
            </a:r>
            <a:r>
              <a:rPr lang="fi-FI" dirty="0" err="1" smtClean="0"/>
              <a:t>Campaign</a:t>
            </a:r>
            <a:r>
              <a:rPr lang="fi-FI" dirty="0"/>
              <a:t> </a:t>
            </a:r>
            <a:r>
              <a:rPr lang="fi-FI" dirty="0" err="1" smtClean="0"/>
              <a:t>Chapter</a:t>
            </a:r>
            <a:r>
              <a:rPr lang="fi-FI" dirty="0" smtClean="0"/>
              <a:t> 4 –</a:t>
            </a:r>
            <a:r>
              <a:rPr lang="fi-FI" dirty="0" err="1" smtClean="0"/>
              <a:t>Warcraft</a:t>
            </a:r>
            <a:r>
              <a:rPr lang="fi-FI" dirty="0" smtClean="0"/>
              <a:t> III –</a:t>
            </a:r>
            <a:r>
              <a:rPr lang="fi-FI" dirty="0" err="1" smtClean="0"/>
              <a:t>pelimodi</a:t>
            </a:r>
            <a:r>
              <a:rPr lang="fi-FI" dirty="0" smtClean="0"/>
              <a:t> (pelihanke)</a:t>
            </a:r>
          </a:p>
          <a:p>
            <a:pPr lvl="1"/>
            <a:r>
              <a:rPr lang="fi-FI" dirty="0" smtClean="0"/>
              <a:t>Suomi 100 vuotta –esittelyvideo thaimaalaisille (videokuvaushanke)</a:t>
            </a:r>
          </a:p>
          <a:p>
            <a:pPr lvl="1"/>
            <a:r>
              <a:rPr lang="fi-FI" dirty="0" err="1"/>
              <a:t>Fabulous</a:t>
            </a:r>
            <a:r>
              <a:rPr lang="fi-FI" dirty="0"/>
              <a:t> Finland </a:t>
            </a:r>
            <a:r>
              <a:rPr lang="fi-FI" dirty="0" smtClean="0"/>
              <a:t>–websivusto (websivustohanke)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796" y="216805"/>
            <a:ext cx="2526803" cy="245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sisältö: Esimerkkejä koulutustehtävistä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3D-hahmon </a:t>
            </a:r>
            <a:r>
              <a:rPr lang="fi-FI" dirty="0" err="1" smtClean="0"/>
              <a:t>animointi</a:t>
            </a:r>
            <a:r>
              <a:rPr lang="fi-FI" dirty="0" smtClean="0"/>
              <a:t> </a:t>
            </a:r>
            <a:r>
              <a:rPr lang="fi-FI" dirty="0" err="1" smtClean="0"/>
              <a:t>Blenderillä</a:t>
            </a:r>
            <a:endParaRPr lang="fi-FI" dirty="0" smtClean="0"/>
          </a:p>
          <a:p>
            <a:r>
              <a:rPr lang="fi-FI" dirty="0" smtClean="0"/>
              <a:t>3D-hahmojen muokkaus 3ds Maxilla</a:t>
            </a:r>
          </a:p>
          <a:p>
            <a:r>
              <a:rPr lang="fi-FI" dirty="0" smtClean="0"/>
              <a:t>3D-hahmojen skinien muokkaus Adobe Photoshop </a:t>
            </a:r>
            <a:r>
              <a:rPr lang="fi-FI" dirty="0" err="1" smtClean="0"/>
              <a:t>Elementsillä</a:t>
            </a:r>
            <a:endParaRPr lang="fi-FI" dirty="0" smtClean="0"/>
          </a:p>
          <a:p>
            <a:r>
              <a:rPr lang="fi-FI" dirty="0" smtClean="0"/>
              <a:t>Pelisuunnittelu ja –ohjelmointi </a:t>
            </a:r>
            <a:r>
              <a:rPr lang="fi-FI" dirty="0" err="1" smtClean="0"/>
              <a:t>Warcraft</a:t>
            </a:r>
            <a:r>
              <a:rPr lang="fi-FI" dirty="0" smtClean="0"/>
              <a:t> III World Editorilla</a:t>
            </a:r>
          </a:p>
          <a:p>
            <a:r>
              <a:rPr lang="fi-FI" dirty="0" smtClean="0"/>
              <a:t>Ääninäyttelijöiden hankinta ja ohjaus peliin</a:t>
            </a:r>
          </a:p>
          <a:p>
            <a:r>
              <a:rPr lang="fi-FI" dirty="0" smtClean="0"/>
              <a:t>Äänitiedostojen editointi </a:t>
            </a:r>
            <a:r>
              <a:rPr lang="fi-FI" dirty="0" err="1" smtClean="0"/>
              <a:t>WavePadillä</a:t>
            </a:r>
            <a:endParaRPr lang="fi-FI" dirty="0" smtClean="0"/>
          </a:p>
          <a:p>
            <a:r>
              <a:rPr lang="fi-FI" dirty="0" smtClean="0"/>
              <a:t>Web-sivuston luominen </a:t>
            </a:r>
            <a:r>
              <a:rPr lang="fi-FI" dirty="0" err="1" smtClean="0"/>
              <a:t>ASP.NETillä</a:t>
            </a:r>
            <a:r>
              <a:rPr lang="fi-FI" dirty="0" smtClean="0"/>
              <a:t> ja </a:t>
            </a:r>
            <a:r>
              <a:rPr lang="fi-FI" dirty="0" err="1" smtClean="0"/>
              <a:t>Umbracolla</a:t>
            </a:r>
            <a:endParaRPr lang="fi-FI" dirty="0" smtClean="0"/>
          </a:p>
          <a:p>
            <a:r>
              <a:rPr lang="fi-FI" dirty="0" smtClean="0"/>
              <a:t>Videoeditointi </a:t>
            </a:r>
            <a:r>
              <a:rPr lang="fi-FI" dirty="0" err="1" smtClean="0"/>
              <a:t>Final</a:t>
            </a:r>
            <a:r>
              <a:rPr lang="fi-FI" dirty="0" smtClean="0"/>
              <a:t> </a:t>
            </a:r>
            <a:r>
              <a:rPr lang="fi-FI" dirty="0" err="1" smtClean="0"/>
              <a:t>Cut</a:t>
            </a:r>
            <a:r>
              <a:rPr lang="fi-FI" dirty="0" smtClean="0"/>
              <a:t> Pro X –ohjelmistolla</a:t>
            </a:r>
          </a:p>
          <a:p>
            <a:r>
              <a:rPr lang="fi-FI" dirty="0" smtClean="0"/>
              <a:t>Videokuvaus ammattimaisella videokameralla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75" y="300260"/>
            <a:ext cx="2462261" cy="253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sisältö: Esimerkkejä koulutustehtävistä (2/2)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Langattomien mikrofonien käyttö videokuvauksessa</a:t>
            </a:r>
          </a:p>
          <a:p>
            <a:r>
              <a:rPr lang="fi-FI" dirty="0" smtClean="0"/>
              <a:t>Kopterikameran käyttö videokuvauksessa ja valokuvauksessa</a:t>
            </a:r>
          </a:p>
          <a:p>
            <a:endParaRPr lang="fi-FI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175" y="233585"/>
            <a:ext cx="2462261" cy="25381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3" y="2752724"/>
            <a:ext cx="5686428" cy="379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Koulutettavat työtaidot ja –ohjelmistot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4826"/>
          </a:xfrm>
        </p:spPr>
        <p:txBody>
          <a:bodyPr>
            <a:normAutofit/>
          </a:bodyPr>
          <a:lstStyle/>
          <a:p>
            <a:r>
              <a:rPr lang="fi-FI" dirty="0" smtClean="0"/>
              <a:t>Web-kehitystaidot (ASP.NET, HTML5, CSS, </a:t>
            </a:r>
            <a:r>
              <a:rPr lang="fi-FI" dirty="0" err="1" smtClean="0"/>
              <a:t>Umbraco</a:t>
            </a:r>
            <a:r>
              <a:rPr lang="fi-FI" dirty="0" smtClean="0"/>
              <a:t>, JavaScript ja </a:t>
            </a:r>
            <a:r>
              <a:rPr lang="fi-FI" dirty="0" err="1" smtClean="0"/>
              <a:t>jQuery</a:t>
            </a:r>
            <a:r>
              <a:rPr lang="fi-FI" dirty="0" smtClean="0"/>
              <a:t>)</a:t>
            </a:r>
          </a:p>
          <a:p>
            <a:r>
              <a:rPr lang="fi-FI" dirty="0" smtClean="0"/>
              <a:t>3D-mallinnustaidot (</a:t>
            </a:r>
            <a:r>
              <a:rPr lang="fi-FI" dirty="0" err="1"/>
              <a:t>Blender</a:t>
            </a:r>
            <a:r>
              <a:rPr lang="fi-FI" dirty="0"/>
              <a:t>, </a:t>
            </a:r>
            <a:r>
              <a:rPr lang="fi-FI" dirty="0" err="1"/>
              <a:t>Autodesk</a:t>
            </a:r>
            <a:r>
              <a:rPr lang="fi-FI" dirty="0"/>
              <a:t> 3ds </a:t>
            </a:r>
            <a:r>
              <a:rPr lang="fi-FI" dirty="0" smtClean="0"/>
              <a:t>Max ja </a:t>
            </a:r>
            <a:r>
              <a:rPr lang="fi-FI" dirty="0" err="1" smtClean="0"/>
              <a:t>Autodesk</a:t>
            </a:r>
            <a:r>
              <a:rPr lang="fi-FI" dirty="0" smtClean="0"/>
              <a:t> </a:t>
            </a:r>
            <a:r>
              <a:rPr lang="fi-FI" dirty="0"/>
              <a:t>Maya</a:t>
            </a:r>
            <a:r>
              <a:rPr lang="fi-FI" dirty="0" smtClean="0"/>
              <a:t>)</a:t>
            </a:r>
          </a:p>
          <a:p>
            <a:r>
              <a:rPr lang="fi-FI" dirty="0" smtClean="0"/>
              <a:t>2D-grafiikkataidot (Adobe Photoshop </a:t>
            </a:r>
            <a:r>
              <a:rPr lang="fi-FI" dirty="0" err="1" smtClean="0"/>
              <a:t>Elements</a:t>
            </a:r>
            <a:r>
              <a:rPr lang="fi-FI" dirty="0" smtClean="0"/>
              <a:t>, GIMP ja </a:t>
            </a:r>
            <a:r>
              <a:rPr lang="fi-FI" dirty="0" err="1" smtClean="0"/>
              <a:t>Krita</a:t>
            </a:r>
            <a:r>
              <a:rPr lang="fi-FI" dirty="0" smtClean="0"/>
              <a:t>)</a:t>
            </a:r>
          </a:p>
          <a:p>
            <a:r>
              <a:rPr lang="fi-FI" dirty="0" smtClean="0"/>
              <a:t>Pelikehitystaidot (</a:t>
            </a:r>
            <a:r>
              <a:rPr lang="fi-FI" dirty="0" err="1" smtClean="0"/>
              <a:t>Warcraft</a:t>
            </a:r>
            <a:r>
              <a:rPr lang="fi-FI" dirty="0" smtClean="0"/>
              <a:t> III World </a:t>
            </a:r>
            <a:r>
              <a:rPr lang="fi-FI" dirty="0" err="1" smtClean="0"/>
              <a:t>Editor</a:t>
            </a:r>
            <a:r>
              <a:rPr lang="fi-FI" dirty="0" smtClean="0"/>
              <a:t>)</a:t>
            </a:r>
          </a:p>
          <a:p>
            <a:r>
              <a:rPr lang="fi-FI" dirty="0" smtClean="0"/>
              <a:t>Äänenkäsittelytaidot (</a:t>
            </a:r>
            <a:r>
              <a:rPr lang="fi-FI" dirty="0" err="1" smtClean="0"/>
              <a:t>WavePad</a:t>
            </a:r>
            <a:r>
              <a:rPr lang="fi-FI" dirty="0" smtClean="0"/>
              <a:t>)</a:t>
            </a:r>
          </a:p>
          <a:p>
            <a:r>
              <a:rPr lang="fi-FI" dirty="0"/>
              <a:t>Microsoft Office </a:t>
            </a:r>
            <a:r>
              <a:rPr lang="fi-FI" dirty="0" smtClean="0"/>
              <a:t>–taidot (Word</a:t>
            </a:r>
            <a:r>
              <a:rPr lang="fi-FI" dirty="0"/>
              <a:t>, Excel, </a:t>
            </a:r>
            <a:r>
              <a:rPr lang="fi-FI" dirty="0" smtClean="0"/>
              <a:t>Powerpoint)</a:t>
            </a:r>
          </a:p>
          <a:p>
            <a:r>
              <a:rPr lang="fi-FI" dirty="0"/>
              <a:t>Ammattimaisen videokameran </a:t>
            </a:r>
            <a:r>
              <a:rPr lang="fi-FI" dirty="0" smtClean="0"/>
              <a:t>käyttö (</a:t>
            </a:r>
            <a:r>
              <a:rPr lang="fi-FI" dirty="0" err="1" smtClean="0"/>
              <a:t>Ulko</a:t>
            </a:r>
            <a:r>
              <a:rPr lang="fi-FI" dirty="0" smtClean="0"/>
              <a:t>- </a:t>
            </a:r>
            <a:r>
              <a:rPr lang="fi-FI" dirty="0"/>
              <a:t>ja </a:t>
            </a:r>
            <a:r>
              <a:rPr lang="fi-FI" dirty="0" smtClean="0"/>
              <a:t>sisäkuvaus)</a:t>
            </a:r>
            <a:endParaRPr lang="fi-FI" dirty="0"/>
          </a:p>
          <a:p>
            <a:r>
              <a:rPr lang="fi-FI" dirty="0"/>
              <a:t>Kuvauskopterin käyttö</a:t>
            </a:r>
          </a:p>
          <a:p>
            <a:r>
              <a:rPr lang="fi-FI" dirty="0" smtClean="0"/>
              <a:t>Videoeditointi (</a:t>
            </a:r>
            <a:r>
              <a:rPr lang="fi-FI" dirty="0" err="1" smtClean="0"/>
              <a:t>Final</a:t>
            </a:r>
            <a:r>
              <a:rPr lang="fi-FI" dirty="0" smtClean="0"/>
              <a:t> </a:t>
            </a:r>
            <a:r>
              <a:rPr lang="fi-FI" dirty="0" err="1"/>
              <a:t>Cut</a:t>
            </a:r>
            <a:r>
              <a:rPr lang="fi-FI" dirty="0"/>
              <a:t> Pro </a:t>
            </a:r>
            <a:r>
              <a:rPr lang="fi-FI" dirty="0" smtClean="0"/>
              <a:t>X)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7" name="Picture 6" descr="Stvarno, pitajte Jelenu.... To bi bilo to za danas i da neću pisat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562" y="3938587"/>
            <a:ext cx="18192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0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Yhdistys tarjoaa mielenterveyskuntoutujille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52900"/>
          </a:xfrm>
        </p:spPr>
        <p:txBody>
          <a:bodyPr/>
          <a:lstStyle/>
          <a:p>
            <a:r>
              <a:rPr lang="fi-FI" dirty="0" smtClean="0"/>
              <a:t>Harjoitteluhankkeita</a:t>
            </a:r>
          </a:p>
          <a:p>
            <a:pPr lvl="1"/>
            <a:r>
              <a:rPr lang="fi-FI" dirty="0" smtClean="0"/>
              <a:t>Jatkuvakestoista </a:t>
            </a:r>
            <a:r>
              <a:rPr lang="fi-FI" dirty="0" err="1" smtClean="0"/>
              <a:t>työhönvalmentamista</a:t>
            </a:r>
            <a:r>
              <a:rPr lang="fi-FI" dirty="0" smtClean="0"/>
              <a:t> (esim. 3 pv / vko, 6 h / pv)</a:t>
            </a:r>
          </a:p>
          <a:p>
            <a:pPr lvl="1"/>
            <a:r>
              <a:rPr lang="fi-FI" dirty="0" smtClean="0"/>
              <a:t>Kevyempiä satunnaisia harjoitteluhetkiä (esim. videokuvausta)</a:t>
            </a:r>
          </a:p>
          <a:p>
            <a:r>
              <a:rPr lang="fi-FI" dirty="0" smtClean="0"/>
              <a:t>Ammattitason ohjelmistoja (esim. 3ds Max, </a:t>
            </a:r>
            <a:r>
              <a:rPr lang="fi-FI" dirty="0" err="1" smtClean="0"/>
              <a:t>norm</a:t>
            </a:r>
            <a:r>
              <a:rPr lang="fi-FI" dirty="0" smtClean="0"/>
              <a:t>. hinta 1600 € / vuosi)</a:t>
            </a:r>
          </a:p>
          <a:p>
            <a:r>
              <a:rPr lang="fi-FI" dirty="0" smtClean="0"/>
              <a:t>Kannettavia tietokoneita ja muita laitteita työhönvalmennukseen</a:t>
            </a:r>
          </a:p>
          <a:p>
            <a:r>
              <a:rPr lang="fi-FI" dirty="0" smtClean="0"/>
              <a:t>Ammattikirjallisuutta</a:t>
            </a:r>
          </a:p>
          <a:p>
            <a:r>
              <a:rPr lang="fi-FI" dirty="0" smtClean="0"/>
              <a:t>Online-kursseja</a:t>
            </a:r>
          </a:p>
          <a:p>
            <a:r>
              <a:rPr lang="fi-FI" dirty="0" smtClean="0"/>
              <a:t>Kotisivuosoitteen, esim. saminyberg.hyvanmielenpelit.fi</a:t>
            </a:r>
          </a:p>
          <a:p>
            <a:r>
              <a:rPr lang="fi-FI" dirty="0" smtClean="0"/>
              <a:t>Ohjausta</a:t>
            </a:r>
          </a:p>
          <a:p>
            <a:r>
              <a:rPr lang="fi-FI" dirty="0" smtClean="0"/>
              <a:t>Virkistysiltamia ja -päiviä</a:t>
            </a:r>
          </a:p>
          <a:p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499" y="190541"/>
            <a:ext cx="2619375" cy="310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</TotalTime>
  <Words>340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Hyvän mielen pelit ry</vt:lpstr>
      <vt:lpstr>Taustaa</vt:lpstr>
      <vt:lpstr>Toiminta-ajatus</vt:lpstr>
      <vt:lpstr>Toiminnan sisältö</vt:lpstr>
      <vt:lpstr>Toiminnan sisältö: Esimerkkejä koulutustehtävistä (1/2)</vt:lpstr>
      <vt:lpstr>Toiminnan sisältö: Esimerkkejä koulutustehtävistä (2/2)</vt:lpstr>
      <vt:lpstr>Koulutettavat työtaidot ja –ohjelmistot</vt:lpstr>
      <vt:lpstr>Yhdistys tarjoaa mielenterveyskuntoutujille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Hyvän mielen pelit ry</dc:title>
  <dc:creator>Tommi Gustafsson</dc:creator>
  <cp:lastModifiedBy>Tommi Gustafsson</cp:lastModifiedBy>
  <cp:revision>29</cp:revision>
  <dcterms:created xsi:type="dcterms:W3CDTF">2017-05-06T11:21:49Z</dcterms:created>
  <dcterms:modified xsi:type="dcterms:W3CDTF">2017-05-06T13:44:17Z</dcterms:modified>
</cp:coreProperties>
</file>